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80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68F4F6-DB44-42D1-95AF-6D0DF81163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95636A-5C64-41BD-BC9F-D738B47237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AFF8E3-9EE5-4656-8D01-266D9264B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F81966-FCBF-4E69-81EE-97A071A82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C74D0B-9B08-4024-A75B-6CBA408E0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518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B6B1A0-D664-4326-A2C8-EFED3975B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96F1986-E58A-462E-A242-CA6DFCD1A1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3D539B-4A12-401E-A0D1-962D411BE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E9F393-803A-4F28-967F-2D07A50B6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208DFE-9C15-41C1-9336-09FC94EB0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187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CB1117F-8CE7-4C3A-B15C-50DA5086A5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0773985-8002-4298-A496-5760DB16E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8EA223-8700-4C8A-9A42-34FAAE313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6FF569-AA13-4893-91AB-4BFEB3DD3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8B36F0-DF95-4168-9F71-84984CE69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47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38D87F-6E71-49A4-8AF5-612F7ED7F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96906C-3718-4925-9F47-4E4673C9B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24E544-B8D4-4902-B577-9DD1D67B4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51BB12-933B-41D9-AD67-6455638C2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9176CD-5381-4A14-BD1B-3FAAA05AA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009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4A5460-D0A5-4525-8208-E003EBE63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14879A-3611-455D-A3F8-D9CB65D32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BEE5F0-0A42-418E-BE98-1AF0CDB2B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8E874C-E6EF-4764-92B8-EA2F38CFC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952AD4-7CD1-446F-B7C7-F3F3E74CA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09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58A78D-CE30-466E-B595-A26643F2E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7F025A-5666-4497-A8D6-2F6170C67A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9E3CE6-3E49-4FF8-B0BE-D8C74F6380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C1C031-E4D1-4BC3-BB5B-2696003E6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02D295-8F5D-4894-96EE-504F7FB92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6FA32A-D6A2-4376-99D8-253A3F72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065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3B8651-5673-4C87-A755-73B1A551D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4BBE12-B6F6-4997-B8CC-6EA40D837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4D93A2-D109-491C-8E1F-F4718052A8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01C7735-9C6E-4568-9224-7DA1CF22D2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5BE6A4-D848-4762-BA0A-D8202E960A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4A9A441-084A-4E14-A1D0-3BC7AB0A9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35F1D1E-B78D-41F3-94F4-40DB0F171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10D81A0-7FF9-49FF-A722-625B9DF50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41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255521-312F-454E-AD14-6962D8E91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9B583AC-E3E2-41C6-8DFC-40B464F34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AB157D1-7EE3-45BB-99E0-D9957C888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66A4982-47D3-459F-B1B2-A6F43C4F9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0625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465E8D5-C998-4D7B-8C55-707BBD2E4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1623744-23BA-41E3-91E8-E8E7C831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B9425BB-59AD-4665-B3C3-947DC14A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07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3B8398-AC71-4CEC-9B8F-0D5B28F08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3657E4-75F0-499B-B570-2706A0A79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32C58AD-6BE7-4938-91D4-F74F65C2A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3F67E9-3879-43BA-9A6A-815B7E3B8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F1EDFB-7A34-46EA-B827-C78A9641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FEDFCDE-6FB5-4B87-B6A3-B1FFC6B21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526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32F36F-F710-442C-9BA4-3D10134F4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72102C9-782A-4D6E-8D29-72A2D86A1D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7AE844D-B40D-42F6-BC81-D342CEFE03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2DCF4B-25F5-41CA-8E94-B8A8E7F92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D28CFF-57D6-42C9-BF15-4C5099823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3BD6F4-7941-4A66-A087-D040027D4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9987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3FF4E47-1AC9-45E7-95ED-EFC386DF5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847D2E-DD16-4427-9F2B-06FA56B6A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472C47-BF28-4FEA-8B1D-F47E6BF02D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60F3B-CF4D-4B7A-9DD8-7BA6EB099B7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4869BB-448E-4848-BF9B-6C32807F9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033040-7ED5-4E74-A6AB-CADE0555D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4BEB3-0B6F-4E9B-8F66-79254DD4F0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847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xxx">
            <a:hlinkClick r:id="" action="ppaction://media"/>
            <a:extLst>
              <a:ext uri="{FF2B5EF4-FFF2-40B4-BE49-F238E27FC236}">
                <a16:creationId xmlns:a16="http://schemas.microsoft.com/office/drawing/2014/main" id="{6392D1A1-AEF3-4F58-A19E-C0A61518EE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2381" y="1843088"/>
            <a:ext cx="9647237" cy="377983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337B92B-5B05-4B5C-A410-0E087842621D}"/>
              </a:ext>
            </a:extLst>
          </p:cNvPr>
          <p:cNvSpPr txBox="1"/>
          <p:nvPr/>
        </p:nvSpPr>
        <p:spPr>
          <a:xfrm>
            <a:off x="3765973" y="853441"/>
            <a:ext cx="4801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err="1"/>
              <a:t>SiamDAM</a:t>
            </a:r>
            <a:endParaRPr lang="en-US" altLang="zh-CN" dirty="0"/>
          </a:p>
          <a:p>
            <a:pPr algn="ctr"/>
            <a:r>
              <a:rPr lang="zh-CN" altLang="en-US" dirty="0"/>
              <a:t>双模跟踪器，左图为可见光，右图为红外图像</a:t>
            </a:r>
            <a:endParaRPr lang="en-US" altLang="zh-CN" dirty="0"/>
          </a:p>
          <a:p>
            <a:pPr algn="ctr"/>
            <a:r>
              <a:rPr lang="zh-CN" altLang="en-US" dirty="0"/>
              <a:t>黄色框为推理框，绿色框为</a:t>
            </a:r>
            <a:r>
              <a:rPr lang="en-US" altLang="zh-CN" dirty="0"/>
              <a:t>label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5277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25</Words>
  <Application>Microsoft Office PowerPoint</Application>
  <PresentationFormat>宽屏</PresentationFormat>
  <Paragraphs>3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何 豐郴tion</dc:creator>
  <cp:lastModifiedBy>何 豐郴tion</cp:lastModifiedBy>
  <cp:revision>2</cp:revision>
  <dcterms:created xsi:type="dcterms:W3CDTF">2021-08-19T07:31:12Z</dcterms:created>
  <dcterms:modified xsi:type="dcterms:W3CDTF">2021-08-19T07:32:44Z</dcterms:modified>
</cp:coreProperties>
</file>

<file path=docProps/thumbnail.jpeg>
</file>